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8288000" cy="10285413"/>
  <p:notesSz cx="6858000" cy="9144000"/>
  <p:defaultTextStyle>
    <a:defPPr>
      <a:defRPr lang="en-US"/>
    </a:defPPr>
    <a:lvl1pPr marL="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1pPr>
    <a:lvl2pPr marL="68556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2pPr>
    <a:lvl3pPr marL="137112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3pPr>
    <a:lvl4pPr marL="205668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4pPr>
    <a:lvl5pPr marL="274224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5pPr>
    <a:lvl6pPr marL="342780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6pPr>
    <a:lvl7pPr marL="411336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7pPr>
    <a:lvl8pPr marL="479892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8pPr>
    <a:lvl9pPr marL="5484480" algn="l" defTabSz="1371120" rtl="0" eaLnBrk="1" latinLnBrk="0" hangingPunct="1">
      <a:defRPr sz="26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11"/>
    <p:restoredTop sz="80637"/>
  </p:normalViewPr>
  <p:slideViewPr>
    <p:cSldViewPr snapToGrid="0" snapToObjects="1">
      <p:cViewPr varScale="1">
        <p:scale>
          <a:sx n="96" d="100"/>
          <a:sy n="96" d="100"/>
        </p:scale>
        <p:origin x="11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57" d="100"/>
          <a:sy n="157" d="100"/>
        </p:scale>
        <p:origin x="4856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47F89-9FF1-6440-8EE3-5D23DCEFCB2B}" type="datetimeFigureOut">
              <a:rPr lang="en-US" smtClean="0"/>
              <a:t>1/28/21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7FD8F-93DB-844E-B70F-6A26EA6D4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2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68556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137112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205668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274224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342780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411336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479892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5484480" algn="l" defTabSz="137112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1183875" y="947672"/>
            <a:ext cx="13828489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 b="1" i="0" cap="all" spc="18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CLICK TO ADD UNIT/FACULTY OR DEPARTMENT NAME</a:t>
            </a:r>
          </a:p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192192" y="1814358"/>
            <a:ext cx="15775412" cy="3307198"/>
          </a:xfrm>
          <a:prstGeom prst="rect">
            <a:avLst/>
          </a:prstGeom>
        </p:spPr>
        <p:txBody>
          <a:bodyPr vert="horz" wrap="square" lIns="90000" tIns="180000" rIns="90000" bIns="90000"/>
          <a:lstStyle>
            <a:lvl1pPr marL="0" indent="0">
              <a:lnSpc>
                <a:spcPts val="12060"/>
              </a:lnSpc>
              <a:spcBef>
                <a:spcPts val="0"/>
              </a:spcBef>
              <a:spcAft>
                <a:spcPts val="0"/>
              </a:spcAft>
              <a:buNone/>
              <a:defRPr sz="10800" b="1" i="0" cap="none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Title (Two Lines Maximum)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168545" y="5717504"/>
            <a:ext cx="15799647" cy="1019145"/>
          </a:xfrm>
          <a:prstGeom prst="rect">
            <a:avLst/>
          </a:prstGeom>
        </p:spPr>
        <p:txBody>
          <a:bodyPr vert="horz" tIns="216000" bIns="90000"/>
          <a:lstStyle>
            <a:lvl1pPr marL="0" indent="0">
              <a:lnSpc>
                <a:spcPts val="6597"/>
              </a:lnSpc>
              <a:spcBef>
                <a:spcPts val="0"/>
              </a:spcBef>
              <a:buNone/>
              <a:defRPr sz="7200" b="1" i="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Day, Month 00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68545" y="8226425"/>
            <a:ext cx="15799648" cy="790574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5000" b="1" i="0" cap="none" spc="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DCC2C19-7F1B-C34C-A239-704CFA7463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3009" y="-1"/>
            <a:ext cx="1404595" cy="2043047"/>
          </a:xfrm>
          <a:prstGeom prst="rect">
            <a:avLst/>
          </a:prstGeom>
        </p:spPr>
      </p:pic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0780F5A2-8EB0-E647-8481-43A25A2F4CA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68544" y="6947856"/>
            <a:ext cx="15799645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0" cap="none" spc="180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0:00 a.m., Location or brief call to action/description</a:t>
            </a:r>
          </a:p>
        </p:txBody>
      </p:sp>
    </p:spTree>
    <p:extLst>
      <p:ext uri="{BB962C8B-B14F-4D97-AF65-F5344CB8AC3E}">
        <p14:creationId xmlns:p14="http://schemas.microsoft.com/office/powerpoint/2010/main" val="525592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3285" userDrawn="1">
          <p15:clr>
            <a:srgbClr val="FBAE40"/>
          </p15:clr>
        </p15:guide>
        <p15:guide id="2" pos="6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27CB90-FE3E-4646-8691-1266C68E8730}"/>
              </a:ext>
            </a:extLst>
          </p:cNvPr>
          <p:cNvSpPr/>
          <p:nvPr userDrawn="1"/>
        </p:nvSpPr>
        <p:spPr>
          <a:xfrm>
            <a:off x="0" y="0"/>
            <a:ext cx="18288000" cy="51275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183876" y="947672"/>
            <a:ext cx="13589400" cy="3384986"/>
          </a:xfrm>
          <a:prstGeom prst="rect">
            <a:avLst/>
          </a:prstGeom>
        </p:spPr>
        <p:txBody>
          <a:bodyPr vert="horz" wrap="square" lIns="90000" tIns="36000" rIns="90000" bIns="90000"/>
          <a:lstStyle>
            <a:lvl1pPr marL="0" indent="0">
              <a:lnSpc>
                <a:spcPts val="13460"/>
              </a:lnSpc>
              <a:spcBef>
                <a:spcPts val="0"/>
              </a:spcBef>
              <a:spcAft>
                <a:spcPts val="0"/>
              </a:spcAft>
              <a:buNone/>
              <a:defRPr sz="11000" b="1" i="0" cap="all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EVENT title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157852" y="5737597"/>
            <a:ext cx="15809752" cy="2487609"/>
          </a:xfrm>
          <a:prstGeom prst="rect">
            <a:avLst/>
          </a:prstGeom>
        </p:spPr>
        <p:txBody>
          <a:bodyPr vert="horz" wrap="square" lIns="90000" tIns="0" rIns="90000" bIns="90000"/>
          <a:lstStyle>
            <a:lvl1pPr marL="0" indent="0">
              <a:lnSpc>
                <a:spcPts val="9460"/>
              </a:lnSpc>
              <a:spcBef>
                <a:spcPts val="0"/>
              </a:spcBef>
              <a:spcAft>
                <a:spcPts val="0"/>
              </a:spcAft>
              <a:buNone/>
              <a:defRPr sz="7800" b="1" i="0" kern="800" cap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Details (Two Lines Maximum in This Space)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57852" y="8537941"/>
            <a:ext cx="15809752" cy="714375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4500" b="1" i="0" cap="none" spc="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2D52F0-283F-D046-912C-E7403EC4F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3010" y="0"/>
            <a:ext cx="1404594" cy="204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5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FE98B3-4A73-A044-8D03-165994B4BE52}"/>
              </a:ext>
            </a:extLst>
          </p:cNvPr>
          <p:cNvSpPr/>
          <p:nvPr userDrawn="1"/>
        </p:nvSpPr>
        <p:spPr>
          <a:xfrm>
            <a:off x="0" y="0"/>
            <a:ext cx="18288000" cy="51275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F787ECF-248E-9B42-8826-6C1D8968A2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3010" y="0"/>
            <a:ext cx="1404594" cy="2043046"/>
          </a:xfrm>
          <a:prstGeom prst="rect">
            <a:avLst/>
          </a:prstGeom>
        </p:spPr>
      </p:pic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A2806EF8-8D1D-ED43-846D-E0315666FB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3876" y="947672"/>
            <a:ext cx="13589400" cy="3384986"/>
          </a:xfrm>
          <a:prstGeom prst="rect">
            <a:avLst/>
          </a:prstGeom>
        </p:spPr>
        <p:txBody>
          <a:bodyPr vert="horz" wrap="square" lIns="90000" tIns="36000" rIns="90000" bIns="90000"/>
          <a:lstStyle>
            <a:lvl1pPr marL="0" indent="0">
              <a:lnSpc>
                <a:spcPts val="13460"/>
              </a:lnSpc>
              <a:spcBef>
                <a:spcPts val="0"/>
              </a:spcBef>
              <a:spcAft>
                <a:spcPts val="0"/>
              </a:spcAft>
              <a:buNone/>
              <a:defRPr sz="11000" b="1" i="0" cap="all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EVENT title</a:t>
            </a:r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3235C557-6258-4043-AD8C-70DE116B46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57852" y="5737597"/>
            <a:ext cx="15809752" cy="2487609"/>
          </a:xfrm>
          <a:prstGeom prst="rect">
            <a:avLst/>
          </a:prstGeom>
        </p:spPr>
        <p:txBody>
          <a:bodyPr vert="horz" wrap="square" lIns="90000" tIns="0" rIns="90000" bIns="90000"/>
          <a:lstStyle>
            <a:lvl1pPr marL="0" indent="0">
              <a:lnSpc>
                <a:spcPts val="9460"/>
              </a:lnSpc>
              <a:spcBef>
                <a:spcPts val="0"/>
              </a:spcBef>
              <a:spcAft>
                <a:spcPts val="0"/>
              </a:spcAft>
              <a:buNone/>
              <a:defRPr sz="7800" b="1" i="0" kern="800" cap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Details (Two Lines Maximum in This Space)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2D252EA-69C9-D749-BBF5-1C1B0FDB3A9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7852" y="8537941"/>
            <a:ext cx="15809752" cy="714375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4500" b="1" i="0" cap="none" spc="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</p:spTree>
    <p:extLst>
      <p:ext uri="{BB962C8B-B14F-4D97-AF65-F5344CB8AC3E}">
        <p14:creationId xmlns:p14="http://schemas.microsoft.com/office/powerpoint/2010/main" val="109563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CCC1BB3-ECCE-5443-A005-A123F09A1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3010" y="0"/>
            <a:ext cx="1404594" cy="2043046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9488CC5-8AD7-354A-B2D6-B882EFBE99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3875" y="947672"/>
            <a:ext cx="13828489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 b="1" i="0" cap="all" spc="18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CLICK TO ADD UNIT/FACULTY OR DEPARTMENT NAME</a:t>
            </a:r>
          </a:p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CA82F0E-6047-5243-A334-FAA77B1275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92192" y="1814358"/>
            <a:ext cx="15775412" cy="3307198"/>
          </a:xfrm>
          <a:prstGeom prst="rect">
            <a:avLst/>
          </a:prstGeom>
        </p:spPr>
        <p:txBody>
          <a:bodyPr vert="horz" wrap="square" lIns="90000" tIns="180000" rIns="90000" bIns="90000"/>
          <a:lstStyle>
            <a:lvl1pPr marL="0" indent="0">
              <a:lnSpc>
                <a:spcPts val="12060"/>
              </a:lnSpc>
              <a:spcBef>
                <a:spcPts val="0"/>
              </a:spcBef>
              <a:spcAft>
                <a:spcPts val="0"/>
              </a:spcAft>
              <a:buNone/>
              <a:defRPr sz="10800" b="1" i="0" cap="none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Title (Two Lines Maximum)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ED7CF588-86CB-4843-81D3-A0A7D35E56A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68545" y="5717504"/>
            <a:ext cx="15799647" cy="1019145"/>
          </a:xfrm>
          <a:prstGeom prst="rect">
            <a:avLst/>
          </a:prstGeom>
        </p:spPr>
        <p:txBody>
          <a:bodyPr vert="horz" tIns="216000" bIns="90000"/>
          <a:lstStyle>
            <a:lvl1pPr marL="0" indent="0">
              <a:lnSpc>
                <a:spcPts val="6597"/>
              </a:lnSpc>
              <a:spcBef>
                <a:spcPts val="0"/>
              </a:spcBef>
              <a:buNone/>
              <a:defRPr sz="7200" b="1" i="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Day, Month 00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1B460E5-5A7A-DA47-8016-0ED39DA27F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8545" y="8226425"/>
            <a:ext cx="15799648" cy="790574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5000" b="1" i="0" cap="none" spc="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12B76B53-A858-7C46-AA64-867B170AC5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68544" y="6947856"/>
            <a:ext cx="15799645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0" cap="none" spc="180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0:00 a.m., Location or brief call to action/description</a:t>
            </a:r>
          </a:p>
        </p:txBody>
      </p:sp>
    </p:spTree>
    <p:extLst>
      <p:ext uri="{BB962C8B-B14F-4D97-AF65-F5344CB8AC3E}">
        <p14:creationId xmlns:p14="http://schemas.microsoft.com/office/powerpoint/2010/main" val="120576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6CDE23E-7A26-1C45-B513-A79EBADFB2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3010" y="0"/>
            <a:ext cx="1404594" cy="2043046"/>
          </a:xfrm>
          <a:prstGeom prst="rect">
            <a:avLst/>
          </a:prstGeom>
        </p:spPr>
      </p:pic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6B707DCD-C282-B746-B44A-2AA118CD3B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3875" y="947672"/>
            <a:ext cx="13828489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 b="1" i="0" cap="all" spc="180" baseline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CLICK TO ADD UNIT/FACULTY OR DEPARTMENT NAME</a:t>
            </a:r>
          </a:p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dirty="0"/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833CEB7E-0B14-544B-BD26-7A61306FE4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92192" y="1814358"/>
            <a:ext cx="15775412" cy="3307198"/>
          </a:xfrm>
          <a:prstGeom prst="rect">
            <a:avLst/>
          </a:prstGeom>
        </p:spPr>
        <p:txBody>
          <a:bodyPr vert="horz" wrap="square" lIns="90000" tIns="180000" rIns="90000" bIns="90000"/>
          <a:lstStyle>
            <a:lvl1pPr marL="0" indent="0">
              <a:lnSpc>
                <a:spcPts val="12060"/>
              </a:lnSpc>
              <a:spcBef>
                <a:spcPts val="0"/>
              </a:spcBef>
              <a:spcAft>
                <a:spcPts val="0"/>
              </a:spcAft>
              <a:buNone/>
              <a:defRPr sz="10800" b="1" i="0" cap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Title (Two Lines Maximum)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78752A6A-90D7-B045-91B3-274B816BDA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68545" y="5717504"/>
            <a:ext cx="15799647" cy="1019145"/>
          </a:xfrm>
          <a:prstGeom prst="rect">
            <a:avLst/>
          </a:prstGeom>
        </p:spPr>
        <p:txBody>
          <a:bodyPr vert="horz" tIns="216000" bIns="90000"/>
          <a:lstStyle>
            <a:lvl1pPr marL="0" indent="0">
              <a:lnSpc>
                <a:spcPts val="6597"/>
              </a:lnSpc>
              <a:spcBef>
                <a:spcPts val="0"/>
              </a:spcBef>
              <a:buNone/>
              <a:defRPr sz="72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Day, Month 00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5FEFD66B-4674-874C-ABDA-2B0C316968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8545" y="8226425"/>
            <a:ext cx="15799648" cy="790574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5000" b="1" i="0" cap="none" spc="0" baseline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97925154-CCF8-084F-8B89-2D8F0764A84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68544" y="6947856"/>
            <a:ext cx="15799645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0" cap="none" spc="18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0:00 a.m., Location or brief call to action/description</a:t>
            </a:r>
          </a:p>
        </p:txBody>
      </p:sp>
    </p:spTree>
    <p:extLst>
      <p:ext uri="{BB962C8B-B14F-4D97-AF65-F5344CB8AC3E}">
        <p14:creationId xmlns:p14="http://schemas.microsoft.com/office/powerpoint/2010/main" val="21040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101056" y="1909358"/>
            <a:ext cx="13686507" cy="3307198"/>
          </a:xfrm>
          <a:prstGeom prst="rect">
            <a:avLst/>
          </a:prstGeom>
        </p:spPr>
        <p:txBody>
          <a:bodyPr vert="horz" wrap="square" lIns="90000" tIns="180000" rIns="90000" bIns="90000"/>
          <a:lstStyle>
            <a:lvl1pPr marL="0" indent="0">
              <a:lnSpc>
                <a:spcPts val="12060"/>
              </a:lnSpc>
              <a:spcBef>
                <a:spcPts val="0"/>
              </a:spcBef>
              <a:spcAft>
                <a:spcPts val="0"/>
              </a:spcAft>
              <a:buNone/>
              <a:defRPr sz="10800" b="1" i="0" cap="none" baseline="0">
                <a:solidFill>
                  <a:schemeClr val="accent6"/>
                </a:solidFill>
                <a:latin typeface="Whitney Semibold" charset="0"/>
                <a:ea typeface="Whitney Semibold" charset="0"/>
                <a:cs typeface="Whitney Semibold" charset="0"/>
              </a:defRPr>
            </a:lvl1pPr>
          </a:lstStyle>
          <a:p>
            <a:pPr lvl="0"/>
            <a:r>
              <a:rPr lang="en-CA" dirty="0"/>
              <a:t>Click to Change Title (Two Lines Maximum)</a:t>
            </a:r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101056" y="5753129"/>
            <a:ext cx="15484586" cy="1019145"/>
          </a:xfrm>
          <a:prstGeom prst="rect">
            <a:avLst/>
          </a:prstGeom>
        </p:spPr>
        <p:txBody>
          <a:bodyPr vert="horz" tIns="216000" bIns="90000"/>
          <a:lstStyle>
            <a:lvl1pPr marL="0" indent="0">
              <a:lnSpc>
                <a:spcPts val="6597"/>
              </a:lnSpc>
              <a:spcBef>
                <a:spcPts val="0"/>
              </a:spcBef>
              <a:buNone/>
              <a:defRPr sz="7200" b="1" i="0" baseline="0">
                <a:solidFill>
                  <a:schemeClr val="accent6"/>
                </a:solidFill>
                <a:latin typeface="Whitney Semibold" charset="0"/>
                <a:ea typeface="Whitney Semibold" charset="0"/>
                <a:cs typeface="Whitney Semibold" charset="0"/>
              </a:defRPr>
            </a:lvl1pPr>
          </a:lstStyle>
          <a:p>
            <a:pPr lvl="0"/>
            <a:r>
              <a:rPr lang="en-CA" dirty="0"/>
              <a:t>Day, Month 00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1101056" y="6905275"/>
            <a:ext cx="15484586" cy="809967"/>
          </a:xfrm>
          <a:prstGeom prst="rect">
            <a:avLst/>
          </a:prstGeom>
        </p:spPr>
        <p:txBody>
          <a:bodyPr vert="horz" tIns="0" bIns="90000"/>
          <a:lstStyle>
            <a:lvl1pPr marL="0" indent="0">
              <a:lnSpc>
                <a:spcPts val="6597"/>
              </a:lnSpc>
              <a:spcBef>
                <a:spcPts val="0"/>
              </a:spcBef>
              <a:buNone/>
              <a:defRPr sz="4800" b="1" i="0" baseline="0">
                <a:solidFill>
                  <a:schemeClr val="accent6"/>
                </a:solidFill>
                <a:latin typeface="Whitney Semibold" charset="0"/>
                <a:ea typeface="Whitney Semibold" charset="0"/>
                <a:cs typeface="Whitney Semibold" charset="0"/>
              </a:defRPr>
            </a:lvl1pPr>
          </a:lstStyle>
          <a:p>
            <a:r>
              <a:rPr lang="en-US" sz="5000" b="1" i="0" dirty="0">
                <a:solidFill>
                  <a:schemeClr val="accent6"/>
                </a:solidFill>
                <a:latin typeface="Whitney Semibold" charset="0"/>
                <a:ea typeface="Whitney Semibold" charset="0"/>
                <a:cs typeface="Whitney Semibold" charset="0"/>
              </a:rPr>
              <a:t>0:00 a.m.,</a:t>
            </a:r>
            <a:r>
              <a:rPr lang="en-US" sz="5000" b="1" i="0" baseline="0" dirty="0">
                <a:solidFill>
                  <a:schemeClr val="accent6"/>
                </a:solidFill>
                <a:latin typeface="Whitney Semibold" charset="0"/>
                <a:ea typeface="Whitney Semibold" charset="0"/>
                <a:cs typeface="Whitney Semibold" charset="0"/>
              </a:rPr>
              <a:t> Location or brief call to action/description</a:t>
            </a:r>
            <a:endParaRPr lang="en-US" sz="5000" b="1" i="0" dirty="0">
              <a:solidFill>
                <a:schemeClr val="accent6"/>
              </a:solidFill>
              <a:latin typeface="Whitney Semibold" charset="0"/>
              <a:ea typeface="Whitney Semibold" charset="0"/>
              <a:cs typeface="Whitney Semibold" charset="0"/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01056" y="8226425"/>
            <a:ext cx="15484586" cy="790574"/>
          </a:xfrm>
          <a:prstGeom prst="rect">
            <a:avLst/>
          </a:prstGeom>
        </p:spPr>
        <p:txBody>
          <a:bodyPr vert="horz" tIns="90000" bIns="90000"/>
          <a:lstStyle>
            <a:lvl1pPr marL="0" indent="0">
              <a:buFont typeface="Arial" charset="0"/>
              <a:buNone/>
              <a:defRPr sz="5000" b="0" i="0" cap="none" spc="0" baseline="0">
                <a:solidFill>
                  <a:schemeClr val="accent2"/>
                </a:solidFill>
                <a:latin typeface="Whitney Medium" charset="0"/>
                <a:ea typeface="Whitney Medium" charset="0"/>
                <a:cs typeface="Whitney Medium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1101056" y="912047"/>
            <a:ext cx="13686507" cy="790574"/>
          </a:xfrm>
          <a:prstGeom prst="rect">
            <a:avLst/>
          </a:prstGeom>
        </p:spPr>
        <p:txBody>
          <a:bodyPr vert="horz" tIns="180000" bIns="90000"/>
          <a:lstStyle>
            <a:lvl1pPr marL="0" indent="0">
              <a:buNone/>
              <a:defRPr sz="3400" b="0" i="0" cap="all" spc="180" baseline="0">
                <a:solidFill>
                  <a:schemeClr val="accent2"/>
                </a:solidFill>
                <a:latin typeface="Whitney Medium" charset="0"/>
                <a:ea typeface="Whitney Medium" charset="0"/>
                <a:cs typeface="Whitney Medium" charset="0"/>
              </a:defRPr>
            </a:lvl1pPr>
          </a:lstStyle>
          <a:p>
            <a:pPr lvl="0"/>
            <a:r>
              <a:rPr lang="en-CA" dirty="0"/>
              <a:t>CLICK TO ADD UNIT/FACULTY OR DEPARTMENT NAME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639CABF-E84B-8F42-8DED-72B1D05862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181044" y="-1"/>
            <a:ext cx="1404595" cy="20430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DCAC33-3A47-CB46-8609-B2DC32A5D3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10" y="0"/>
            <a:ext cx="18285178" cy="10285413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3AE8823-E5F5-E14C-9A62-68963725D24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83875" y="947672"/>
            <a:ext cx="13828489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 b="1" i="0" cap="all" spc="180" baseline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CLICK TO ADD UNIT/FACULTY OR DEPARTMENT NAME</a:t>
            </a:r>
          </a:p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1D91B85B-771C-764C-8F22-162B6A629BB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92192" y="1814358"/>
            <a:ext cx="15775412" cy="3307198"/>
          </a:xfrm>
          <a:prstGeom prst="rect">
            <a:avLst/>
          </a:prstGeom>
        </p:spPr>
        <p:txBody>
          <a:bodyPr vert="horz" wrap="square" lIns="90000" tIns="180000" rIns="90000" bIns="90000"/>
          <a:lstStyle>
            <a:lvl1pPr marL="0" indent="0">
              <a:lnSpc>
                <a:spcPts val="12060"/>
              </a:lnSpc>
              <a:spcBef>
                <a:spcPts val="0"/>
              </a:spcBef>
              <a:spcAft>
                <a:spcPts val="0"/>
              </a:spcAft>
              <a:buNone/>
              <a:defRPr sz="10800" b="1" i="0" cap="none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Title (Two Lines Maximum)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DEA28EA5-B349-2E42-ABA1-5D57A46B9A4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8545" y="5717504"/>
            <a:ext cx="15799647" cy="1019145"/>
          </a:xfrm>
          <a:prstGeom prst="rect">
            <a:avLst/>
          </a:prstGeom>
        </p:spPr>
        <p:txBody>
          <a:bodyPr vert="horz" tIns="216000" bIns="90000"/>
          <a:lstStyle>
            <a:lvl1pPr marL="0" indent="0">
              <a:lnSpc>
                <a:spcPts val="6597"/>
              </a:lnSpc>
              <a:spcBef>
                <a:spcPts val="0"/>
              </a:spcBef>
              <a:buNone/>
              <a:defRPr sz="7200" b="1" i="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Day, Month 00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C47A6607-F243-5C46-A3D2-BADF688DB2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68545" y="8226425"/>
            <a:ext cx="15799648" cy="790574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5000" b="1" i="0" cap="none" spc="0" baseline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466E32FD-8138-624E-855C-54880482A29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8544" y="6947856"/>
            <a:ext cx="15799645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0" cap="none" spc="180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0:00 a.m., Location or brief call to action/description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E8F35F1-14BD-2F40-831C-CA241D9EEF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63009" y="-1"/>
            <a:ext cx="1404595" cy="204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84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C398AE67-B6C7-CB4B-B2A1-EACE5A2574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10" y="0"/>
            <a:ext cx="18285178" cy="1028541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7166551-DBC7-6440-8967-A7BFB2F686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563010" y="0"/>
            <a:ext cx="1404594" cy="2043046"/>
          </a:xfrm>
          <a:prstGeom prst="rect">
            <a:avLst/>
          </a:prstGeom>
        </p:spPr>
      </p:pic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15321D3B-DC67-0943-AC7F-4E0FB97E56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3875" y="947672"/>
            <a:ext cx="13828489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 b="1" i="0" cap="all" spc="18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CLICK TO ADD UNIT/FACULTY OR DEPARTMENT NAME</a:t>
            </a:r>
          </a:p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dirty="0"/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7BFFE5FC-F767-F844-9B07-5D27C43ADA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92192" y="1814358"/>
            <a:ext cx="15775412" cy="3307198"/>
          </a:xfrm>
          <a:prstGeom prst="rect">
            <a:avLst/>
          </a:prstGeom>
        </p:spPr>
        <p:txBody>
          <a:bodyPr vert="horz" wrap="square" lIns="90000" tIns="180000" rIns="90000" bIns="90000"/>
          <a:lstStyle>
            <a:lvl1pPr marL="0" indent="0">
              <a:lnSpc>
                <a:spcPts val="12060"/>
              </a:lnSpc>
              <a:spcBef>
                <a:spcPts val="0"/>
              </a:spcBef>
              <a:spcAft>
                <a:spcPts val="0"/>
              </a:spcAft>
              <a:buNone/>
              <a:defRPr sz="10800" b="1" i="0" cap="none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Title (Two Lines Maximum)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733C4904-05CE-E346-8249-CA015BB3B2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68545" y="5717504"/>
            <a:ext cx="15799647" cy="1019145"/>
          </a:xfrm>
          <a:prstGeom prst="rect">
            <a:avLst/>
          </a:prstGeom>
        </p:spPr>
        <p:txBody>
          <a:bodyPr vert="horz" tIns="216000" bIns="90000"/>
          <a:lstStyle>
            <a:lvl1pPr marL="0" indent="0">
              <a:lnSpc>
                <a:spcPts val="6597"/>
              </a:lnSpc>
              <a:spcBef>
                <a:spcPts val="0"/>
              </a:spcBef>
              <a:buNone/>
              <a:defRPr sz="7200" b="1" i="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Day, Month 00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C44B5222-1BDA-B840-BF3E-9179A89F233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8545" y="8226425"/>
            <a:ext cx="15799648" cy="790574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5000" b="1" i="0" cap="none" spc="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55893F84-D73C-5643-8FCE-A8494CBCB0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68544" y="6947856"/>
            <a:ext cx="15799645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0" cap="none" spc="180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0:00 a.m., Location or brief call to action/description</a:t>
            </a:r>
          </a:p>
        </p:txBody>
      </p:sp>
    </p:spTree>
    <p:extLst>
      <p:ext uri="{BB962C8B-B14F-4D97-AF65-F5344CB8AC3E}">
        <p14:creationId xmlns:p14="http://schemas.microsoft.com/office/powerpoint/2010/main" val="25280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6" y="0"/>
            <a:ext cx="18289416" cy="10287797"/>
          </a:xfrm>
          <a:prstGeom prst="rect">
            <a:avLst/>
          </a:prstGeom>
        </p:spPr>
      </p:pic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778B8366-E99D-154C-8FED-337B90B017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83875" y="947672"/>
            <a:ext cx="13828489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 b="1" i="0" cap="all" spc="180" baseline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CLICK TO ADD UNIT/FACULTY OR DEPARTMENT NAME</a:t>
            </a:r>
          </a:p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dirty="0"/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FA9EC250-DEFC-F64D-BC4A-88FC4E01D9C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92192" y="1814358"/>
            <a:ext cx="15775412" cy="3307198"/>
          </a:xfrm>
          <a:prstGeom prst="rect">
            <a:avLst/>
          </a:prstGeom>
        </p:spPr>
        <p:txBody>
          <a:bodyPr vert="horz" wrap="square" lIns="90000" tIns="180000" rIns="90000" bIns="90000"/>
          <a:lstStyle>
            <a:lvl1pPr marL="0" indent="0">
              <a:lnSpc>
                <a:spcPts val="12060"/>
              </a:lnSpc>
              <a:spcBef>
                <a:spcPts val="0"/>
              </a:spcBef>
              <a:spcAft>
                <a:spcPts val="0"/>
              </a:spcAft>
              <a:buNone/>
              <a:defRPr sz="10800" b="1" i="0" cap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Title (Two Lines Maximum)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D1B8E7C-CFDD-B243-AFEC-EC375E3166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8545" y="5717504"/>
            <a:ext cx="15799647" cy="1019145"/>
          </a:xfrm>
          <a:prstGeom prst="rect">
            <a:avLst/>
          </a:prstGeom>
        </p:spPr>
        <p:txBody>
          <a:bodyPr vert="horz" tIns="216000" bIns="90000"/>
          <a:lstStyle>
            <a:lvl1pPr marL="0" indent="0">
              <a:lnSpc>
                <a:spcPts val="6597"/>
              </a:lnSpc>
              <a:spcBef>
                <a:spcPts val="0"/>
              </a:spcBef>
              <a:buNone/>
              <a:defRPr sz="7200" b="1" i="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Day, Month 00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3513886-72F6-2549-AA10-BC7E0F8A9F1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68545" y="8226425"/>
            <a:ext cx="15799648" cy="790574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5000" b="1" i="0" cap="none" spc="0" baseline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B79DAE26-8F15-C94A-89DB-AC6217C24D0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8544" y="6947856"/>
            <a:ext cx="15799645" cy="790574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b="1" i="0" cap="none" spc="18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0:00 a.m., Location or brief call to action/description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BC037C6-FE53-8B40-89D4-44FF61E6C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563010" y="0"/>
            <a:ext cx="1404594" cy="204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49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3"/>
            <a:ext cx="18285179" cy="10285413"/>
          </a:xfrm>
          <a:prstGeom prst="rect">
            <a:avLst/>
          </a:prstGeom>
        </p:spPr>
      </p:pic>
      <p:sp>
        <p:nvSpPr>
          <p:cNvPr id="6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844210" y="2436820"/>
            <a:ext cx="7123394" cy="6754260"/>
          </a:xfrm>
          <a:prstGeom prst="rect">
            <a:avLst/>
          </a:prstGeom>
        </p:spPr>
        <p:txBody>
          <a:bodyPr vert="horz" wrap="square" lIns="90000" tIns="36000" rIns="90000" bIns="90000"/>
          <a:lstStyle>
            <a:lvl1pPr marL="0" indent="0">
              <a:lnSpc>
                <a:spcPts val="13460"/>
              </a:lnSpc>
              <a:spcBef>
                <a:spcPts val="0"/>
              </a:spcBef>
              <a:spcAft>
                <a:spcPts val="0"/>
              </a:spcAft>
              <a:buNone/>
              <a:defRPr sz="11000" b="1" i="0" cap="all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EVENT TITLE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885826" y="2436820"/>
            <a:ext cx="6872288" cy="5949944"/>
          </a:xfrm>
          <a:prstGeom prst="rect">
            <a:avLst/>
          </a:prstGeom>
        </p:spPr>
        <p:txBody>
          <a:bodyPr vert="horz" wrap="square" lIns="90000" tIns="0" rIns="90000" bIns="90000"/>
          <a:lstStyle>
            <a:lvl1pPr marL="0" indent="0">
              <a:lnSpc>
                <a:spcPts val="9460"/>
              </a:lnSpc>
              <a:spcBef>
                <a:spcPts val="0"/>
              </a:spcBef>
              <a:spcAft>
                <a:spcPts val="0"/>
              </a:spcAft>
              <a:buNone/>
              <a:defRPr sz="7800" b="1" i="0" kern="800" cap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Details (Five Lines Maximum in This Space)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885826" y="8726489"/>
            <a:ext cx="6872288" cy="714375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4000" b="1" i="0" cap="none" spc="0" baseline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3DE3079-4DE8-3742-A6B8-66DE38C24A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563009" y="-1"/>
            <a:ext cx="1404595" cy="2043047"/>
          </a:xfrm>
          <a:prstGeom prst="rect">
            <a:avLst/>
          </a:prstGeom>
        </p:spPr>
      </p:pic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B9891520-4164-8C40-9DF6-6CB0B06435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85827" y="947671"/>
            <a:ext cx="6872288" cy="1149423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 b="1" i="0" cap="all" spc="180" baseline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CLICK TO ADD UNIT/FACULTY OR DEPARTMENT NAME</a:t>
            </a:r>
          </a:p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23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5179" cy="10285413"/>
          </a:xfrm>
          <a:prstGeom prst="rect">
            <a:avLst/>
          </a:prstGeom>
        </p:spPr>
      </p:pic>
      <p:sp>
        <p:nvSpPr>
          <p:cNvPr id="16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4" y="2436820"/>
            <a:ext cx="6858000" cy="5949944"/>
          </a:xfrm>
          <a:prstGeom prst="rect">
            <a:avLst/>
          </a:prstGeom>
        </p:spPr>
        <p:txBody>
          <a:bodyPr vert="horz" wrap="square" lIns="90000" tIns="0" rIns="90000" bIns="90000"/>
          <a:lstStyle>
            <a:lvl1pPr marL="0" indent="0">
              <a:lnSpc>
                <a:spcPts val="9460"/>
              </a:lnSpc>
              <a:spcBef>
                <a:spcPts val="0"/>
              </a:spcBef>
              <a:spcAft>
                <a:spcPts val="0"/>
              </a:spcAft>
              <a:buNone/>
              <a:defRPr sz="7800" b="1" i="0" kern="800" cap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Details (Five Lines Maximum in This Space)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900114" y="8726489"/>
            <a:ext cx="6858000" cy="714375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4000" b="1" i="0" cap="none" spc="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9AE66B-CCF9-BF4B-99F8-5E1532D485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563010" y="0"/>
            <a:ext cx="1404594" cy="2043046"/>
          </a:xfrm>
          <a:prstGeom prst="rect">
            <a:avLst/>
          </a:prstGeom>
        </p:spPr>
      </p:pic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9B63892A-99FC-9049-8569-DCB120E0FE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844210" y="2436820"/>
            <a:ext cx="7123394" cy="6754260"/>
          </a:xfrm>
          <a:prstGeom prst="rect">
            <a:avLst/>
          </a:prstGeom>
        </p:spPr>
        <p:txBody>
          <a:bodyPr vert="horz" wrap="square" lIns="90000" tIns="36000" rIns="90000" bIns="90000"/>
          <a:lstStyle>
            <a:lvl1pPr marL="0" indent="0">
              <a:lnSpc>
                <a:spcPts val="13460"/>
              </a:lnSpc>
              <a:spcBef>
                <a:spcPts val="0"/>
              </a:spcBef>
              <a:spcAft>
                <a:spcPts val="0"/>
              </a:spcAft>
              <a:buNone/>
              <a:defRPr sz="11000" b="1" i="0" cap="all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EVENT TITLE</a:t>
            </a:r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CB185C98-0EF8-D94B-BDF3-626DF474C9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85827" y="947671"/>
            <a:ext cx="6872288" cy="1149423"/>
          </a:xfrm>
          <a:prstGeom prst="rect">
            <a:avLst/>
          </a:prstGeom>
        </p:spPr>
        <p:txBody>
          <a:bodyPr vert="horz" tIns="180000" bIns="90000"/>
          <a:lstStyle>
            <a:lvl1pPr marL="0" marR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 b="1" i="0" cap="all" spc="180" baseline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dirty="0"/>
              <a:t>CLICK TO ADD UNIT/FACULTY OR DEPARTMENT NAME</a:t>
            </a:r>
          </a:p>
          <a:p>
            <a:pPr marL="0" marR="0" lvl="0" indent="0" algn="l" defTabSz="1371394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041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"/>
            <a:ext cx="18285179" cy="10285413"/>
          </a:xfrm>
          <a:prstGeom prst="rect">
            <a:avLst/>
          </a:prstGeom>
          <a:solidFill>
            <a:schemeClr val="accent5"/>
          </a:solidFill>
        </p:spPr>
      </p:pic>
      <p:sp>
        <p:nvSpPr>
          <p:cNvPr id="6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183875" y="947672"/>
            <a:ext cx="13603687" cy="3402349"/>
          </a:xfrm>
          <a:prstGeom prst="rect">
            <a:avLst/>
          </a:prstGeom>
        </p:spPr>
        <p:txBody>
          <a:bodyPr vert="horz" wrap="square" lIns="90000" tIns="36000" rIns="90000" bIns="90000"/>
          <a:lstStyle>
            <a:lvl1pPr marL="0" indent="0">
              <a:lnSpc>
                <a:spcPts val="13460"/>
              </a:lnSpc>
              <a:spcBef>
                <a:spcPts val="0"/>
              </a:spcBef>
              <a:spcAft>
                <a:spcPts val="0"/>
              </a:spcAft>
              <a:buNone/>
              <a:defRPr sz="11000" b="1" i="0" cap="all" baseline="0">
                <a:solidFill>
                  <a:schemeClr val="accent6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CHANGE EVENT TITLE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159161" y="5739478"/>
            <a:ext cx="15714567" cy="2487609"/>
          </a:xfrm>
          <a:prstGeom prst="rect">
            <a:avLst/>
          </a:prstGeom>
        </p:spPr>
        <p:txBody>
          <a:bodyPr vert="horz" wrap="square" lIns="90000" tIns="0" rIns="90000" bIns="90000"/>
          <a:lstStyle>
            <a:lvl1pPr marL="0" indent="0">
              <a:lnSpc>
                <a:spcPts val="9460"/>
              </a:lnSpc>
              <a:spcBef>
                <a:spcPts val="0"/>
              </a:spcBef>
              <a:spcAft>
                <a:spcPts val="0"/>
              </a:spcAft>
              <a:buNone/>
              <a:defRPr sz="7800" b="1" i="0" kern="800" cap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Details (Two Lines Maximum in This Space)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83875" y="8539822"/>
            <a:ext cx="13603688" cy="714375"/>
          </a:xfrm>
          <a:prstGeom prst="rect">
            <a:avLst/>
          </a:prstGeom>
        </p:spPr>
        <p:txBody>
          <a:bodyPr vert="horz" wrap="none" tIns="90000" bIns="90000"/>
          <a:lstStyle>
            <a:lvl1pPr marL="0" indent="0">
              <a:buFontTx/>
              <a:buNone/>
              <a:defRPr sz="4500" b="1" i="0" cap="none" spc="0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A" dirty="0"/>
              <a:t>Click to add URL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B57707-2115-AF46-B7C1-7030BE1F6A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563009" y="-1"/>
            <a:ext cx="1404595" cy="204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41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740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7" r:id="rId2"/>
    <p:sldLayoutId id="2147483663" r:id="rId3"/>
    <p:sldLayoutId id="2147483664" r:id="rId4"/>
    <p:sldLayoutId id="2147483666" r:id="rId5"/>
    <p:sldLayoutId id="2147483665" r:id="rId6"/>
    <p:sldLayoutId id="2147483670" r:id="rId7"/>
    <p:sldLayoutId id="2147483669" r:id="rId8"/>
    <p:sldLayoutId id="2147483673" r:id="rId9"/>
    <p:sldLayoutId id="2147483671" r:id="rId10"/>
    <p:sldLayoutId id="2147483672" r:id="rId11"/>
  </p:sldLayoutIdLst>
  <p:txStyles>
    <p:titleStyle>
      <a:lvl1pPr algn="l" defTabSz="1371599" rtl="0" eaLnBrk="1" latinLnBrk="0" hangingPunct="1">
        <a:lnSpc>
          <a:spcPct val="90000"/>
        </a:lnSpc>
        <a:spcBef>
          <a:spcPct val="0"/>
        </a:spcBef>
        <a:buNone/>
        <a:defRPr sz="6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599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b="0" i="0" kern="1200">
          <a:solidFill>
            <a:schemeClr val="tx1"/>
          </a:solidFill>
          <a:latin typeface="Whitney Book" charset="0"/>
          <a:ea typeface="+mn-ea"/>
          <a:cs typeface="+mn-cs"/>
        </a:defRPr>
      </a:lvl1pPr>
      <a:lvl2pPr marL="1028700" indent="-342900" algn="l" defTabSz="137159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b="0" i="0" kern="1200">
          <a:solidFill>
            <a:schemeClr val="tx1"/>
          </a:solidFill>
          <a:latin typeface="Whitney Book" charset="0"/>
          <a:ea typeface="+mn-ea"/>
          <a:cs typeface="+mn-cs"/>
        </a:defRPr>
      </a:lvl2pPr>
      <a:lvl3pPr marL="1714499" indent="-342900" algn="l" defTabSz="137159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b="0" i="0" kern="1200">
          <a:solidFill>
            <a:schemeClr val="tx1"/>
          </a:solidFill>
          <a:latin typeface="Whitney Book" charset="0"/>
          <a:ea typeface="+mn-ea"/>
          <a:cs typeface="+mn-cs"/>
        </a:defRPr>
      </a:lvl3pPr>
      <a:lvl4pPr marL="2400299" indent="-342900" algn="l" defTabSz="137159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b="0" i="0" kern="1200">
          <a:solidFill>
            <a:schemeClr val="tx1"/>
          </a:solidFill>
          <a:latin typeface="Whitney Book" charset="0"/>
          <a:ea typeface="+mn-ea"/>
          <a:cs typeface="+mn-cs"/>
        </a:defRPr>
      </a:lvl4pPr>
      <a:lvl5pPr marL="3086099" indent="-342900" algn="l" defTabSz="137159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b="0" i="0" kern="1200">
          <a:solidFill>
            <a:schemeClr val="tx1"/>
          </a:solidFill>
          <a:latin typeface="Whitney Book" charset="0"/>
          <a:ea typeface="+mn-ea"/>
          <a:cs typeface="+mn-cs"/>
        </a:defRPr>
      </a:lvl5pPr>
      <a:lvl6pPr marL="3771899" indent="-342900" algn="l" defTabSz="137159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698" indent="-342900" algn="l" defTabSz="137159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498" indent="-342900" algn="l" defTabSz="137159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297" indent="-342900" algn="l" defTabSz="137159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99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99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999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798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599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398" algn="l" defTabSz="1371599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E6F8B2-B40A-7348-976C-2368FD484D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37E95-AFA9-7744-A539-8E6C9CE8AC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5905A-C443-154B-A523-5E4C7B0421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59C9A-EE77-2341-9F99-04CA93DC77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FF6DA0-B687-4B46-BD94-F51829A7E5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87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BFD884-3A96-DC4F-A004-781FC5435F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7EF94-E92A-1247-A036-16DB1793F4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6DE6DA-C15E-D14D-9ECC-622620B4F9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71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6830C35-C298-394C-A60C-B4E170238A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4ACCA-56BD-264B-8DE4-9956E51705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7FA2F-639F-0642-A033-5BC6BEF728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3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D4BC81-95F4-2644-888F-341F021489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7D8E1-FB9D-C544-B8E4-D590891AD8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F365EA-EBC0-6C4E-8EC6-A2230907E1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A02556-F1EE-5D49-96DD-6AD3CCB048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256235C-CBAB-A04E-BC15-4C38742745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8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1B5436-4A2A-124C-8558-BB3FC4BE0C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701CA-658C-D64C-A233-F026A1C06E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5B8092-BC5F-8744-A5EC-58EE43D498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DE7FCD-DC3E-4440-BF71-92338ECB6E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AE881F5-35D2-B649-8150-834AC0E683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8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EC38C9C-D83F-5C4F-8DBC-0A76306BE2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80E50-0863-414F-A88E-22BBB5CD63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6A72-A706-0742-B2A0-940DD78CE1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9916B7-3D88-914C-9096-11F5020AF0F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0B4D3B4-4173-0D40-BE9A-88D71BC4CF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69A83EB-BA7B-DB4D-9617-17775B1B4D5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6CA59AC-A7BB-654A-9D18-A5C14C54BC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31FCE86-F6EB-374A-A8E1-D894DE78F37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5322339-5B9D-824F-93E8-282C27C21B2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49B26B-45A4-1044-B122-31E34B343C7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5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23B1B4-A551-F747-AFB6-2FC02D2B17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36F6E-02DA-FC44-AB2D-43E28A3652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F0B4D-3D89-1048-B3DE-784926F270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04B9CD-FE3B-B94E-B48E-FE571C3598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31FD0E-877D-4149-86A3-C7655061FAB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3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49CAC8-42F7-A848-8BEC-9F93FBE966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4B3A7-3390-194A-B94E-ECDE782C59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12C21-D3A0-8A4C-B2D9-BE8ECEC92E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9503A0-D756-FA42-A035-6C6E27FF9D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1A8F8D-04B5-BE4F-9E77-3BE31B9DE49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2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F411D0-D586-F64B-9802-D08F919FA6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624ED-BEDE-4743-B9C8-F578489F8C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5A0BB-44E3-4F4B-A721-C50F9BB231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827FF-A548-9B41-9275-F9B31238207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25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530EAE-6FDB-F442-8BAA-9593182732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68CDF-65F0-214C-92E6-0C07C47775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9207F-1A44-FC4C-A179-5C1ACD28EB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C3DE74-D859-C746-879A-4DDB41CECA5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36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2B6A09-8120-604E-9024-330FC1583D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58D67-90E4-7140-8367-D8E7C496C6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0CBE1-5423-534C-9B9D-AB650D5694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62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BC RGB Colour Palette">
      <a:dk1>
        <a:srgbClr val="0C2344"/>
      </a:dk1>
      <a:lt1>
        <a:srgbClr val="0055B7"/>
      </a:lt1>
      <a:dk2>
        <a:srgbClr val="002045"/>
      </a:dk2>
      <a:lt2>
        <a:srgbClr val="FFFFFF"/>
      </a:lt2>
      <a:accent1>
        <a:srgbClr val="0055B7"/>
      </a:accent1>
      <a:accent2>
        <a:srgbClr val="00A7E1"/>
      </a:accent2>
      <a:accent3>
        <a:srgbClr val="40B3E5"/>
      </a:accent3>
      <a:accent4>
        <a:srgbClr val="6EC3E8"/>
      </a:accent4>
      <a:accent5>
        <a:srgbClr val="97D3E9"/>
      </a:accent5>
      <a:accent6>
        <a:srgbClr val="FFFFFF"/>
      </a:accent6>
      <a:hlink>
        <a:srgbClr val="0055B7"/>
      </a:hlink>
      <a:folHlink>
        <a:srgbClr val="0054B6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BC-digital signage" id="{206E7830-1168-3D4B-B0E1-099E5633661D}" vid="{EE1B1B6F-62F1-114E-9EC0-ED864E21D5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0</Words>
  <Application>Microsoft Macintosh PowerPoint</Application>
  <PresentationFormat>Custom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Trebuchet MS</vt:lpstr>
      <vt:lpstr>Whitney Book</vt:lpstr>
      <vt:lpstr>Whitney Medium</vt:lpstr>
      <vt:lpstr>Whitney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wiestone</dc:creator>
  <cp:lastModifiedBy>Microsoft Office User</cp:lastModifiedBy>
  <cp:revision>60</cp:revision>
  <cp:lastPrinted>2017-04-12T16:45:43Z</cp:lastPrinted>
  <dcterms:created xsi:type="dcterms:W3CDTF">2017-04-13T16:19:20Z</dcterms:created>
  <dcterms:modified xsi:type="dcterms:W3CDTF">2021-01-28T23:13:45Z</dcterms:modified>
</cp:coreProperties>
</file>